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77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6554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4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48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19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1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4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1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3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8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9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85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3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5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8C47B-970B-433F-8F4D-246ED0E1F41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37040-82F8-4F22-A3E0-2BEFA6FF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04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45632-2666-42A9-A79C-91015916144F}"/>
              </a:ext>
            </a:extLst>
          </p:cNvPr>
          <p:cNvSpPr/>
          <p:nvPr/>
        </p:nvSpPr>
        <p:spPr>
          <a:xfrm>
            <a:off x="2681668" y="1123813"/>
            <a:ext cx="67738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WELCOME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446E47-B3F4-4C25-AF37-762B7D72758E}"/>
              </a:ext>
            </a:extLst>
          </p:cNvPr>
          <p:cNvSpPr txBox="1"/>
          <p:nvPr/>
        </p:nvSpPr>
        <p:spPr>
          <a:xfrm>
            <a:off x="6308334" y="4015115"/>
            <a:ext cx="62942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Presenter </a:t>
            </a:r>
            <a:r>
              <a:rPr lang="en-US" sz="2000" b="1" dirty="0" smtClean="0">
                <a:solidFill>
                  <a:srgbClr val="002060"/>
                </a:solidFill>
              </a:rPr>
              <a:t>: </a:t>
            </a:r>
          </a:p>
          <a:p>
            <a:r>
              <a:rPr lang="en-US" b="1" dirty="0" smtClean="0"/>
              <a:t>	Name		:</a:t>
            </a:r>
            <a:r>
              <a:rPr lang="en-US" dirty="0" smtClean="0"/>
              <a:t> </a:t>
            </a:r>
            <a:r>
              <a:rPr lang="en-US" dirty="0"/>
              <a:t>Muhammad Sajjad </a:t>
            </a:r>
            <a:r>
              <a:rPr lang="en-US" dirty="0" smtClean="0"/>
              <a:t>Amin</a:t>
            </a:r>
          </a:p>
          <a:p>
            <a:r>
              <a:rPr lang="en-US" b="1" dirty="0" smtClean="0"/>
              <a:t>	ID</a:t>
            </a:r>
            <a:r>
              <a:rPr lang="en-US" dirty="0" smtClean="0"/>
              <a:t> </a:t>
            </a:r>
            <a:r>
              <a:rPr lang="en-US" dirty="0"/>
              <a:t>			: 211002081</a:t>
            </a:r>
          </a:p>
          <a:p>
            <a:r>
              <a:rPr lang="en-US" b="1" dirty="0" smtClean="0"/>
              <a:t>	Department</a:t>
            </a:r>
            <a:r>
              <a:rPr lang="en-US" dirty="0" smtClean="0"/>
              <a:t> </a:t>
            </a:r>
            <a:r>
              <a:rPr lang="en-US" dirty="0"/>
              <a:t>	: Computer Science &amp; </a:t>
            </a:r>
            <a:r>
              <a:rPr lang="en-US" dirty="0" smtClean="0"/>
              <a:t>Engineering</a:t>
            </a:r>
          </a:p>
          <a:p>
            <a:endParaRPr lang="en-GB" dirty="0"/>
          </a:p>
          <a:p>
            <a:r>
              <a:rPr lang="en-US" b="1" dirty="0" smtClean="0"/>
              <a:t>	Name</a:t>
            </a: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	: </a:t>
            </a:r>
            <a:r>
              <a:rPr lang="en-US" dirty="0" err="1"/>
              <a:t>Manik</a:t>
            </a:r>
            <a:r>
              <a:rPr lang="en-US" dirty="0"/>
              <a:t> </a:t>
            </a:r>
            <a:r>
              <a:rPr lang="en-US" dirty="0" err="1"/>
              <a:t>shekh</a:t>
            </a:r>
            <a:endParaRPr lang="en-US" dirty="0"/>
          </a:p>
          <a:p>
            <a:r>
              <a:rPr lang="en-US" b="1" dirty="0" smtClean="0"/>
              <a:t>	ID</a:t>
            </a:r>
            <a:r>
              <a:rPr lang="en-US" dirty="0" smtClean="0"/>
              <a:t> </a:t>
            </a:r>
            <a:r>
              <a:rPr lang="en-US" dirty="0"/>
              <a:t>			: </a:t>
            </a:r>
            <a:r>
              <a:rPr lang="en-US" dirty="0" smtClean="0"/>
              <a:t>211002106</a:t>
            </a:r>
            <a:endParaRPr lang="en-US" dirty="0"/>
          </a:p>
          <a:p>
            <a:r>
              <a:rPr lang="en-US" b="1" dirty="0" smtClean="0"/>
              <a:t>	Department</a:t>
            </a:r>
            <a:r>
              <a:rPr lang="en-US" dirty="0" smtClean="0"/>
              <a:t> </a:t>
            </a:r>
            <a:r>
              <a:rPr lang="en-US" dirty="0"/>
              <a:t>	: Computer Science &amp; Engineering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8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9CF31D-CE38-4C9B-89C7-FAA0EC86FCF7}"/>
              </a:ext>
            </a:extLst>
          </p:cNvPr>
          <p:cNvSpPr/>
          <p:nvPr/>
        </p:nvSpPr>
        <p:spPr>
          <a:xfrm>
            <a:off x="2709100" y="2705725"/>
            <a:ext cx="67738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85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750F-5410-4350-8910-4486B4BFA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Internet controlled switch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DA153-9C56-4211-8F07-603ABA5ED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control everything even when you are </a:t>
            </a:r>
            <a:r>
              <a:rPr lang="en-GB" dirty="0" smtClean="0"/>
              <a:t>overseas!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0188-F8E6-444A-9B1F-06A1DB99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internet controlled switch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D52D1-FA8D-451F-867B-B082929D8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38591"/>
            <a:ext cx="9905999" cy="3858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internet-controlled switch is a digital switching system where a microcontroller circuit is connected to a local network by Wi-Fi, LAN, or others connectivity mediums. But, Wi-Fi network is commonly used for it. This </a:t>
            </a:r>
            <a:r>
              <a:rPr lang="en-GB" dirty="0" smtClean="0"/>
              <a:t>local </a:t>
            </a:r>
            <a:r>
              <a:rPr lang="en-GB" dirty="0"/>
              <a:t>network is connected to the public network with a public IP address to access the switch through the internet. The microcontroller unit acts as a server. The end-user sends the switching </a:t>
            </a:r>
            <a:r>
              <a:rPr lang="en-GB" dirty="0" smtClean="0"/>
              <a:t>request using web browser or </a:t>
            </a:r>
            <a:r>
              <a:rPr lang="en-GB" smtClean="0"/>
              <a:t>mobile application </a:t>
            </a:r>
            <a:r>
              <a:rPr lang="en-GB" dirty="0"/>
              <a:t>and it receives the request and switching the associated relay module by passing the high and low voltage by its digital pin.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2D21-1B95-41EC-BE66-A2B9AD7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3D716-F5AE-4D28-B5E3-F65EBC01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4956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this project, we have used the following components.</a:t>
            </a:r>
          </a:p>
          <a:p>
            <a:pPr lvl="1"/>
            <a:r>
              <a:rPr lang="en-GB" dirty="0" smtClean="0"/>
              <a:t>NodeMCU ESP8266 Wi-Fi microcontroller unit.</a:t>
            </a:r>
          </a:p>
          <a:p>
            <a:pPr lvl="1"/>
            <a:r>
              <a:rPr lang="en-GB" dirty="0" smtClean="0"/>
              <a:t>Two channel relay module</a:t>
            </a:r>
          </a:p>
          <a:p>
            <a:pPr lvl="1"/>
            <a:r>
              <a:rPr lang="en-GB" dirty="0" smtClean="0"/>
              <a:t>Wi-Fi Router</a:t>
            </a:r>
          </a:p>
          <a:p>
            <a:pPr lvl="1"/>
            <a:r>
              <a:rPr lang="en-GB" dirty="0" smtClean="0"/>
              <a:t>Breadboard</a:t>
            </a:r>
          </a:p>
          <a:p>
            <a:pPr lvl="1"/>
            <a:r>
              <a:rPr lang="en-GB" dirty="0" smtClean="0"/>
              <a:t>Jumper wire (male to female)</a:t>
            </a:r>
          </a:p>
          <a:p>
            <a:pPr lvl="1"/>
            <a:r>
              <a:rPr lang="en-GB" dirty="0" smtClean="0"/>
              <a:t>Some LED</a:t>
            </a:r>
          </a:p>
          <a:p>
            <a:pPr lvl="1"/>
            <a:r>
              <a:rPr lang="en-GB" dirty="0" smtClean="0"/>
              <a:t>DC 5 volte power adapter (micro USB port)</a:t>
            </a:r>
            <a:endParaRPr lang="en-US" dirty="0"/>
          </a:p>
        </p:txBody>
      </p:sp>
      <p:sp>
        <p:nvSpPr>
          <p:cNvPr id="4" name="AutoShape 2" descr="Diode: Definition, Symbol, and Types of Diodes | Electrical4U">
            <a:extLst>
              <a:ext uri="{FF2B5EF4-FFF2-40B4-BE49-F238E27FC236}">
                <a16:creationId xmlns:a16="http://schemas.microsoft.com/office/drawing/2014/main" id="{ABC473FD-FC38-4C91-908D-BC3BC641C1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5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37" y="1992747"/>
            <a:ext cx="2158341" cy="2106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79" y="2046658"/>
            <a:ext cx="2844747" cy="1950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293" y="4237884"/>
            <a:ext cx="2371643" cy="14333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49" y="2097088"/>
            <a:ext cx="2690734" cy="17938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78" y="4018428"/>
            <a:ext cx="2099819" cy="17008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27" y="4230589"/>
            <a:ext cx="1517809" cy="1506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24" y="4330066"/>
            <a:ext cx="1815818" cy="1671378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All components at a glance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DE49-FC82-4E80-91F7-B93C9B7E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diagram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22" y="1975104"/>
            <a:ext cx="7552380" cy="4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9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D222-C678-4FBF-9973-BAC46DED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90502"/>
            <a:ext cx="9905998" cy="1478570"/>
          </a:xfrm>
        </p:spPr>
        <p:txBody>
          <a:bodyPr/>
          <a:lstStyle/>
          <a:p>
            <a:r>
              <a:rPr lang="en-GB" dirty="0" smtClean="0"/>
              <a:t>How does it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19" y="2113651"/>
            <a:ext cx="1179907" cy="939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04" y="2146368"/>
            <a:ext cx="929628" cy="907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62886">
            <a:off x="5494744" y="2166501"/>
            <a:ext cx="1620880" cy="1111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01950"/>
            <a:ext cx="621826" cy="11780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41" y="2113651"/>
            <a:ext cx="1646655" cy="109777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826807" y="2431468"/>
            <a:ext cx="544068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636439" y="2431468"/>
            <a:ext cx="533225" cy="171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1335" y="2772432"/>
            <a:ext cx="518329" cy="122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826807" y="2772432"/>
            <a:ext cx="544068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6684283" y="2510535"/>
            <a:ext cx="1030788" cy="44553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6677295" y="2406940"/>
            <a:ext cx="847961" cy="3654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264547" y="2344822"/>
            <a:ext cx="1374540" cy="528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71" y="1987199"/>
            <a:ext cx="632697" cy="104110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>
            <a:off x="6685686" y="2956071"/>
            <a:ext cx="1062955" cy="82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433628" y="2476665"/>
            <a:ext cx="1839712" cy="12186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6" idx="2"/>
          </p:cNvCxnSpPr>
          <p:nvPr/>
        </p:nvCxnSpPr>
        <p:spPr>
          <a:xfrm>
            <a:off x="9714620" y="3028304"/>
            <a:ext cx="645532" cy="325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0246904" y="3434807"/>
            <a:ext cx="2004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0210328" y="3509639"/>
            <a:ext cx="3193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273340" y="3607598"/>
            <a:ext cx="2004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0219472" y="3695354"/>
            <a:ext cx="3193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622673" y="3206072"/>
            <a:ext cx="77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220 </a:t>
            </a:r>
            <a:r>
              <a:rPr lang="en-GB" dirty="0" smtClean="0"/>
              <a:t>V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AC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rot="15937037">
            <a:off x="6931857" y="2443138"/>
            <a:ext cx="5031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0</a:t>
            </a:r>
          </a:p>
          <a:p>
            <a:r>
              <a:rPr lang="en-GB" sz="1100" dirty="0" smtClean="0"/>
              <a:t>1</a:t>
            </a:r>
          </a:p>
          <a:p>
            <a:r>
              <a:rPr lang="en-GB" sz="1100" dirty="0" smtClean="0"/>
              <a:t>0</a:t>
            </a:r>
          </a:p>
          <a:p>
            <a:r>
              <a:rPr lang="en-GB" sz="1100" dirty="0" smtClean="0"/>
              <a:t>1</a:t>
            </a:r>
          </a:p>
          <a:p>
            <a:r>
              <a:rPr lang="en-GB" sz="1100" dirty="0" smtClean="0"/>
              <a:t>0</a:t>
            </a:r>
          </a:p>
          <a:p>
            <a:r>
              <a:rPr lang="en-GB" sz="1100" dirty="0"/>
              <a:t>1</a:t>
            </a:r>
            <a:endParaRPr lang="en-US" sz="1100" dirty="0"/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5286937" y="2510534"/>
            <a:ext cx="533225" cy="171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5301833" y="2851498"/>
            <a:ext cx="518329" cy="122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89" y="3529238"/>
            <a:ext cx="4612945" cy="276776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>
            <a:off x="10192040" y="3354018"/>
            <a:ext cx="3193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4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A365DC-CF5D-4A93-B862-E3090135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smtClean="0"/>
              <a:t>Applications of this project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7E5B37-C6C1-445E-BEC5-BC769400F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67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Though it is a simple project, But it can be used for large-scale infrastructure. It can be used by the following </a:t>
            </a:r>
            <a:r>
              <a:rPr lang="en-GB" dirty="0" smtClean="0"/>
              <a:t>fields.</a:t>
            </a:r>
          </a:p>
          <a:p>
            <a:pPr marL="0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Home automation</a:t>
            </a:r>
          </a:p>
          <a:p>
            <a:pPr lvl="1"/>
            <a:r>
              <a:rPr lang="en-GB" dirty="0" smtClean="0"/>
              <a:t>Remote </a:t>
            </a:r>
            <a:r>
              <a:rPr lang="en-GB" dirty="0"/>
              <a:t>machine management for </a:t>
            </a:r>
            <a:r>
              <a:rPr lang="en-GB" dirty="0" smtClean="0"/>
              <a:t>industries</a:t>
            </a:r>
          </a:p>
          <a:p>
            <a:pPr lvl="1"/>
            <a:r>
              <a:rPr lang="en-GB" dirty="0" smtClean="0"/>
              <a:t>Internet of things</a:t>
            </a:r>
            <a:endParaRPr lang="en-GB" dirty="0"/>
          </a:p>
          <a:p>
            <a:pPr lvl="1"/>
            <a:r>
              <a:rPr lang="en-GB" dirty="0" smtClean="0"/>
              <a:t>Unmanned areal vehicle</a:t>
            </a:r>
          </a:p>
        </p:txBody>
      </p:sp>
    </p:spTree>
    <p:extLst>
      <p:ext uri="{BB962C8B-B14F-4D97-AF65-F5344CB8AC3E}">
        <p14:creationId xmlns:p14="http://schemas.microsoft.com/office/powerpoint/2010/main" val="158134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65DC-CF5D-4A93-B862-E3090135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precautionary aspects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E5B37-C6C1-445E-BEC5-BC769400F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20939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/>
              <a:t>Since it uses a network to communicate with users, so hackers can hack the network and take control of the whole system.</a:t>
            </a:r>
          </a:p>
          <a:p>
            <a:pPr marL="0" indent="0">
              <a:buNone/>
            </a:pPr>
            <a:r>
              <a:rPr lang="en-GB" dirty="0"/>
              <a:t>Another challenging thing is if you control it for long-distance, you must ensure the internet service for 24 hours. Though it can be used without the internet with the help of a Wi-Fi router via a local network.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39" y="4371878"/>
            <a:ext cx="3782949" cy="2473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95" y="4495797"/>
            <a:ext cx="2548509" cy="20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5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700</TotalTime>
  <Words>300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Comic Sans MS</vt:lpstr>
      <vt:lpstr>Roboto</vt:lpstr>
      <vt:lpstr>Trebuchet MS</vt:lpstr>
      <vt:lpstr>Tw Cen MT</vt:lpstr>
      <vt:lpstr>Circuit</vt:lpstr>
      <vt:lpstr>PowerPoint Presentation</vt:lpstr>
      <vt:lpstr>Internet controlled switch</vt:lpstr>
      <vt:lpstr>What is internet controlled switch?</vt:lpstr>
      <vt:lpstr>Requirements</vt:lpstr>
      <vt:lpstr>All components at a glance</vt:lpstr>
      <vt:lpstr>Circuit diagram</vt:lpstr>
      <vt:lpstr>How does it work</vt:lpstr>
      <vt:lpstr>Applications of this project</vt:lpstr>
      <vt:lpstr>Some precautionary aspects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Sajjad Amin</dc:creator>
  <cp:lastModifiedBy>Sajjad Amin</cp:lastModifiedBy>
  <cp:revision>61</cp:revision>
  <dcterms:created xsi:type="dcterms:W3CDTF">2021-04-27T11:49:35Z</dcterms:created>
  <dcterms:modified xsi:type="dcterms:W3CDTF">2021-08-13T10:17:07Z</dcterms:modified>
</cp:coreProperties>
</file>